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gerian" panose="04020705040A02060702" pitchFamily="82" charset="0"/>
      <p:regular r:id="rId11"/>
    </p:embeddedFont>
    <p:embeddedFont>
      <p:font typeface="Anton" pitchFamily="2" charset="0"/>
      <p:regular r:id="rId12"/>
    </p:embeddedFont>
    <p:embeddedFont>
      <p:font typeface="Arial Black" panose="020B0A04020102020204" pitchFamily="34" charset="0"/>
      <p:bold r:id="rId13"/>
    </p:embeddedFont>
    <p:embeddedFont>
      <p:font typeface="Bahnschrift Light SemiCondensed" panose="020B0502040204020203" pitchFamily="34" charset="0"/>
      <p:regular r:id="rId14"/>
    </p:embeddedFont>
    <p:embeddedFont>
      <p:font typeface="Bodoni MT Black" panose="02070A03080606020203" pitchFamily="18" charset="0"/>
      <p:bold r:id="rId15"/>
      <p:boldItalic r:id="rId16"/>
    </p:embeddedFont>
    <p:embeddedFont>
      <p:font typeface="Castellar" panose="020A0402060406010301" pitchFamily="18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Fira Sans" panose="020B0503050000020004" pitchFamily="3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DDD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27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chemeClr val="accent2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Anton" pitchFamily="34" charset="-122"/>
                <a:cs typeface="Anton" pitchFamily="34" charset="-120"/>
              </a:rPr>
              <a:t>Student Record Management System in C</a:t>
            </a:r>
            <a:endParaRPr lang="en-US" sz="4450" dirty="0">
              <a:solidFill>
                <a:schemeClr val="accent2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1550" y="411480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Fira Sans" pitchFamily="34" charset="-122"/>
                <a:cs typeface="Fira Sans" pitchFamily="34" charset="-120"/>
              </a:rPr>
              <a:t>This presentation covers the design and implementation of an efficient student data management solution. The system is implemented in C for optimal performance. It aims to provide a secure and user-friendly way to manage student records</a:t>
            </a:r>
            <a:r>
              <a:rPr lang="en-US" sz="1750" kern="0" spc="-36" dirty="0">
                <a:solidFill>
                  <a:srgbClr val="E0D6DE"/>
                </a:solidFill>
                <a:latin typeface="Algerian" panose="04020705040A02060702" pitchFamily="82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>
              <a:latin typeface="Algerian" panose="04020705040A02060702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34736-34DD-8D95-4641-60F554E8B7BA}"/>
              </a:ext>
            </a:extLst>
          </p:cNvPr>
          <p:cNvSpPr/>
          <p:nvPr/>
        </p:nvSpPr>
        <p:spPr>
          <a:xfrm>
            <a:off x="2133600" y="6350000"/>
            <a:ext cx="4347882" cy="344248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NAME: Adarsh Singh</a:t>
            </a:r>
          </a:p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UID: 24BCA10542</a:t>
            </a:r>
          </a:p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Section: 8a (BCA)</a:t>
            </a:r>
            <a:endParaRPr lang="en-IN" sz="2800" b="1" dirty="0">
              <a:solidFill>
                <a:schemeClr val="accent4">
                  <a:lumMod val="60000"/>
                  <a:lumOff val="40000"/>
                </a:schemeClr>
              </a:solidFill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7694"/>
            <a:ext cx="7178754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Introduction &amp; Problem Statement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0690" y="182022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Need for Digital Systems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60690" y="2377083"/>
            <a:ext cx="628935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Digital student record systems are essential. They are important for efficient data management.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0690" y="3289935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Challenges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60690" y="3846790"/>
            <a:ext cx="628935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security, access control, and scalability are key challenges.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972" y="1847374"/>
            <a:ext cx="6289358" cy="430315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87972" y="6394966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System Goals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87972" y="6951821"/>
            <a:ext cx="628935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aims to be efficient, secure, and user-friendly. Access control and data security are most important.</a:t>
            </a:r>
            <a:endParaRPr lang="en-US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69652-C5C1-01F9-C901-647961BC534B}"/>
              </a:ext>
            </a:extLst>
          </p:cNvPr>
          <p:cNvSpPr/>
          <p:nvPr/>
        </p:nvSpPr>
        <p:spPr>
          <a:xfrm>
            <a:off x="12862560" y="7782560"/>
            <a:ext cx="1635760" cy="345440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003" y="2692360"/>
            <a:ext cx="4542353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kern="0" spc="-35" dirty="0">
                <a:solidFill>
                  <a:schemeClr val="accent4">
                    <a:lumMod val="60000"/>
                    <a:lumOff val="4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System Design: Flow Chart</a:t>
            </a:r>
            <a:endParaRPr lang="en-US" sz="34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1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Input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inputs student information.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1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Processing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is processed and validated.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1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Storage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Records are stored efficiently.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1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Output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is displayed to the user.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066BE3-8946-2A2E-5A99-E8A112567A27}"/>
              </a:ext>
            </a:extLst>
          </p:cNvPr>
          <p:cNvSpPr/>
          <p:nvPr/>
        </p:nvSpPr>
        <p:spPr>
          <a:xfrm>
            <a:off x="12812358" y="7742635"/>
            <a:ext cx="1731981" cy="368631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kern="0" spc="-45" dirty="0">
                <a:solidFill>
                  <a:srgbClr val="FA95AF"/>
                </a:solidFill>
                <a:latin typeface="Castellar" panose="020A0402060406010301" pitchFamily="18" charset="0"/>
                <a:ea typeface="Anton" pitchFamily="34" charset="-122"/>
                <a:cs typeface="Anton" pitchFamily="34" charset="-120"/>
              </a:rPr>
              <a:t>Core Functionality: Source Code Highlights</a:t>
            </a:r>
            <a:endParaRPr lang="en-US" sz="4000" dirty="0">
              <a:latin typeface="Castellar" panose="020A0402060406010301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93537" y="2832258"/>
            <a:ext cx="3664863" cy="2426137"/>
          </a:xfrm>
          <a:prstGeom prst="roundRect">
            <a:avLst>
              <a:gd name="adj" fmla="val 1402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59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4">
                    <a:lumMod val="60000"/>
                    <a:lumOff val="4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Functions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507004" y="3549491"/>
            <a:ext cx="3211235" cy="1482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highlight>
                  <a:srgbClr val="490315"/>
                </a:highlight>
                <a:latin typeface="Bahnschrift Light SemiCondensed" panose="020B0502040204020203" pitchFamily="34" charset="0"/>
                <a:ea typeface="Consolas" pitchFamily="34" charset="-122"/>
                <a:cs typeface="Consolas" pitchFamily="34" charset="-120"/>
              </a:rPr>
              <a:t>add_student()</a:t>
            </a:r>
            <a:r>
              <a:rPr lang="en-US" sz="1750" kern="0" spc="-36" dirty="0">
                <a:solidFill>
                  <a:srgbClr val="E0D6DE"/>
                </a:solidFill>
                <a:latin typeface="Bahnschrift Light SemiCondensed" panose="020B0502040204020203" pitchFamily="34" charset="0"/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1750" kern="0" spc="-36" dirty="0">
                <a:solidFill>
                  <a:srgbClr val="E0D6DE"/>
                </a:solidFill>
                <a:highlight>
                  <a:srgbClr val="490315"/>
                </a:highlight>
                <a:latin typeface="Bahnschrift Light SemiCondensed" panose="020B0502040204020203" pitchFamily="34" charset="0"/>
                <a:ea typeface="Consolas" pitchFamily="34" charset="-122"/>
                <a:cs typeface="Consolas" pitchFamily="34" charset="-120"/>
              </a:rPr>
              <a:t>search_record()</a:t>
            </a:r>
            <a:r>
              <a:rPr lang="en-US" sz="1750" kern="0" spc="-36" dirty="0">
                <a:solidFill>
                  <a:srgbClr val="E0D6DE"/>
                </a:solidFill>
                <a:latin typeface="Bahnschrift Light SemiCondensed" panose="020B0502040204020203" pitchFamily="34" charset="0"/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1750" kern="0" spc="-36" dirty="0">
                <a:solidFill>
                  <a:srgbClr val="E0D6DE"/>
                </a:solidFill>
                <a:highlight>
                  <a:srgbClr val="490315"/>
                </a:highlight>
                <a:latin typeface="Bahnschrift Light SemiCondensed" panose="020B0502040204020203" pitchFamily="34" charset="0"/>
                <a:ea typeface="Consolas" pitchFamily="34" charset="-122"/>
                <a:cs typeface="Consolas" pitchFamily="34" charset="-120"/>
              </a:rPr>
              <a:t>update_info()</a:t>
            </a:r>
            <a:r>
              <a:rPr lang="en-US" sz="1750" kern="0" spc="-36" dirty="0">
                <a:solidFill>
                  <a:srgbClr val="E0D6DE"/>
                </a:solidFill>
                <a:latin typeface="Bahnschrift Light SemiCondensed" panose="020B0502040204020203" pitchFamily="34" charset="0"/>
                <a:ea typeface="Fira Sans" pitchFamily="34" charset="-122"/>
                <a:cs typeface="Fira Sans" pitchFamily="34" charset="-120"/>
              </a:rPr>
              <a:t> are central. These are the most important parts of our code.</a:t>
            </a:r>
            <a:endParaRPr lang="en-US" sz="1750" dirty="0">
              <a:latin typeface="Bahnschrift Light SemiCondensed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26137"/>
          </a:xfrm>
          <a:prstGeom prst="roundRect">
            <a:avLst>
              <a:gd name="adj" fmla="val 1402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59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4">
                    <a:lumMod val="60000"/>
                    <a:lumOff val="4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Structures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0398681" y="3549491"/>
            <a:ext cx="3211235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</a:t>
            </a:r>
            <a:r>
              <a:rPr lang="en-US" sz="1750" kern="0" spc="-36" dirty="0">
                <a:solidFill>
                  <a:srgbClr val="E0D6DE"/>
                </a:solidFill>
                <a:highlight>
                  <a:srgbClr val="49031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struct student { ... }</a:t>
            </a: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structure is used. This structure holds student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393537" y="5485208"/>
            <a:ext cx="7443193" cy="1611111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712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ea typeface="Anton" pitchFamily="34" charset="-122"/>
                <a:cs typeface="Anton" pitchFamily="34" charset="-120"/>
              </a:rPr>
              <a:t>File I/O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07004" y="620244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File I/O operations ensure data persistence. The system saves student data permanently.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C8327D-AAF6-546A-B898-1B06E5CDE1D7}"/>
              </a:ext>
            </a:extLst>
          </p:cNvPr>
          <p:cNvSpPr/>
          <p:nvPr/>
        </p:nvSpPr>
        <p:spPr>
          <a:xfrm>
            <a:off x="12844631" y="7648687"/>
            <a:ext cx="1688950" cy="462579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8554"/>
            <a:ext cx="7274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System Output &amp; Demonstrations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1230" y="3767495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Adding Records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807143"/>
            <a:ext cx="250746" cy="25074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903464" y="3767495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Searching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807143"/>
            <a:ext cx="250627" cy="2506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535579" y="3767495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Updating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41915"/>
            <a:ext cx="250627" cy="25062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271230" y="4802267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Report Generation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Testing and Validation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94703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97867" y="2691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2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Unit Tests</a:t>
            </a:r>
            <a:endParaRPr lang="en-US" sz="2200" dirty="0">
              <a:solidFill>
                <a:schemeClr val="accent2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6694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Individual functions are tested.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2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Integration Tests</a:t>
            </a:r>
            <a:endParaRPr lang="en-US" sz="2200" dirty="0">
              <a:solidFill>
                <a:schemeClr val="accent2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694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modules are tested together.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0145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2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Integrity</a:t>
            </a:r>
            <a:endParaRPr lang="en-US" sz="2200" dirty="0">
              <a:solidFill>
                <a:schemeClr val="accent2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694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Validation ensures data accuracy.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2777B1-F572-0334-08D0-9071735B4360}"/>
              </a:ext>
            </a:extLst>
          </p:cNvPr>
          <p:cNvSpPr/>
          <p:nvPr/>
        </p:nvSpPr>
        <p:spPr>
          <a:xfrm>
            <a:off x="12672508" y="7756264"/>
            <a:ext cx="1882588" cy="362903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  <a:ea typeface="Anton" pitchFamily="34" charset="-122"/>
                <a:cs typeface="Anton" pitchFamily="34" charset="-120"/>
              </a:rPr>
              <a:t>Future Enhancements</a:t>
            </a:r>
            <a:endParaRPr lang="en-US" sz="4450" dirty="0">
              <a:solidFill>
                <a:schemeClr val="accent4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53353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6">
                    <a:lumMod val="60000"/>
                    <a:lumOff val="4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GUI Implementation</a:t>
            </a:r>
            <a:endParaRPr lang="en-US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graphical user interface will enhance usability.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353353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6">
                    <a:lumMod val="60000"/>
                    <a:lumOff val="4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Database Integration</a:t>
            </a:r>
            <a:endParaRPr lang="en-US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MySQL integration will provide scalability.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31725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6">
                    <a:lumMod val="60000"/>
                    <a:lumOff val="4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User Authentication</a:t>
            </a:r>
            <a:endParaRPr lang="en-US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authentication and authorization features will be added.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i="1" kern="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Bodoni MT Black" panose="02070A03080606020203" pitchFamily="18" charset="0"/>
                <a:ea typeface="Anton" pitchFamily="34" charset="-122"/>
                <a:cs typeface="Anton" pitchFamily="34" charset="-120"/>
              </a:rPr>
              <a:t>Conclusion</a:t>
            </a:r>
            <a:endParaRPr lang="en-US" sz="7200" i="1" dirty="0">
              <a:solidFill>
                <a:schemeClr val="accent6">
                  <a:lumMod val="40000"/>
                  <a:lumOff val="60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2">
                    <a:lumMod val="60000"/>
                    <a:lumOff val="4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Success</a:t>
            </a:r>
            <a:endParaRPr lang="en-US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functional student record system was created.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kern="0" spc="-18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2">
                    <a:lumMod val="60000"/>
                    <a:lumOff val="4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Future Work</a:t>
            </a:r>
            <a:endParaRPr lang="en-US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9597628" y="3442692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Improvements to scalability and features are planned.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4786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kern="0" spc="-18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chemeClr val="accent2">
                    <a:lumMod val="40000"/>
                    <a:lumOff val="6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References</a:t>
            </a:r>
            <a:endParaRPr lang="en-US" sz="2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9597628" y="607671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Documentation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3230" y="55146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kern="0" spc="-18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900EC9-9DE7-C0F6-7F48-0898D9DB769E}"/>
              </a:ext>
            </a:extLst>
          </p:cNvPr>
          <p:cNvSpPr/>
          <p:nvPr/>
        </p:nvSpPr>
        <p:spPr>
          <a:xfrm>
            <a:off x="12801600" y="7627172"/>
            <a:ext cx="1742739" cy="516367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325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Castellar</vt:lpstr>
      <vt:lpstr>Bahnschrift Light SemiCondensed</vt:lpstr>
      <vt:lpstr>Arial</vt:lpstr>
      <vt:lpstr>Algerian</vt:lpstr>
      <vt:lpstr>Arial Black</vt:lpstr>
      <vt:lpstr>Anton</vt:lpstr>
      <vt:lpstr>Bodoni MT Black</vt:lpstr>
      <vt:lpstr>Consolas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ADARSH SINGH</cp:lastModifiedBy>
  <cp:revision>3</cp:revision>
  <dcterms:created xsi:type="dcterms:W3CDTF">2025-04-18T07:27:49Z</dcterms:created>
  <dcterms:modified xsi:type="dcterms:W3CDTF">2025-04-19T19:22:02Z</dcterms:modified>
</cp:coreProperties>
</file>